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6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18.jp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0.jpg" ContentType="image/jpe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23.jpg" ContentType="image/jpeg"/>
  <Override PartName="/ppt/notesSlides/notesSlide15.xml" ContentType="application/vnd.openxmlformats-officedocument.presentationml.notesSlide+xml"/>
  <Override PartName="/ppt/media/image24.jpg" ContentType="image/jpeg"/>
  <Override PartName="/ppt/notesSlides/notesSlide16.xml" ContentType="application/vnd.openxmlformats-officedocument.presentationml.notesSlide+xml"/>
  <Override PartName="/ppt/media/image25.jpg" ContentType="image/jpeg"/>
  <Override PartName="/ppt/notesSlides/notesSlide17.xml" ContentType="application/vnd.openxmlformats-officedocument.presentationml.notesSlide+xml"/>
  <Override PartName="/ppt/media/image26.jpg" ContentType="image/jpe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288" r:id="rId3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97A35C-C58D-4D71-B512-62E00A4E711E}" v="218" dt="2026-05-21T03:29:26.946"/>
    <p1510:client id="{9B94B83B-E480-4A72-AC1D-AADF8B38421A}" v="6" dt="2026-05-22T00:39:01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cretary | RPEYC" userId="281b55bb-f792-459a-a0c3-71ef9bff5fad" providerId="ADAL" clId="{8EA62F75-1A1F-4A06-8E41-79715C725B98}"/>
    <pc:docChg chg="modSld">
      <pc:chgData name="Secretary | RPEYC" userId="281b55bb-f792-459a-a0c3-71ef9bff5fad" providerId="ADAL" clId="{8EA62F75-1A1F-4A06-8E41-79715C725B98}" dt="2026-05-22T00:38:59.339" v="4" actId="478"/>
      <pc:docMkLst>
        <pc:docMk/>
      </pc:docMkLst>
      <pc:sldChg chg="addSp delSp modSp">
        <pc:chgData name="Secretary | RPEYC" userId="281b55bb-f792-459a-a0c3-71ef9bff5fad" providerId="ADAL" clId="{8EA62F75-1A1F-4A06-8E41-79715C725B98}" dt="2026-05-22T00:38:59.339" v="4" actId="478"/>
        <pc:sldMkLst>
          <pc:docMk/>
          <pc:sldMk cId="0" sldId="276"/>
        </pc:sldMkLst>
        <pc:picChg chg="add mod">
          <ac:chgData name="Secretary | RPEYC" userId="281b55bb-f792-459a-a0c3-71ef9bff5fad" providerId="ADAL" clId="{8EA62F75-1A1F-4A06-8E41-79715C725B98}" dt="2026-05-22T00:38:58.868" v="3" actId="1076"/>
          <ac:picMkLst>
            <pc:docMk/>
            <pc:sldMk cId="0" sldId="276"/>
            <ac:picMk id="9" creationId="{9594C1C1-4634-4330-1F8D-778947541582}"/>
          </ac:picMkLst>
        </pc:picChg>
        <pc:picChg chg="add del">
          <ac:chgData name="Secretary | RPEYC" userId="281b55bb-f792-459a-a0c3-71ef9bff5fad" providerId="ADAL" clId="{8EA62F75-1A1F-4A06-8E41-79715C725B98}" dt="2026-05-22T00:38:59.339" v="4" actId="478"/>
          <ac:picMkLst>
            <pc:docMk/>
            <pc:sldMk cId="0" sldId="276"/>
            <ac:picMk id="14338" creationId="{0A5471C7-FA4B-91EE-1047-57EA61EE94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581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emf"/><Relationship Id="rId7" Type="http://schemas.microsoft.com/office/2007/relationships/hdphoto" Target="../media/hdphoto1.wdp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emf"/><Relationship Id="rId5" Type="http://schemas.openxmlformats.org/officeDocument/2006/relationships/image" Target="../media/image3.emf"/><Relationship Id="rId10" Type="http://schemas.openxmlformats.org/officeDocument/2006/relationships/image" Target="../media/image7.gif"/><Relationship Id="rId4" Type="http://schemas.openxmlformats.org/officeDocument/2006/relationships/image" Target="../media/image2.png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9.emf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8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29.png"/><Relationship Id="rId5" Type="http://schemas.openxmlformats.org/officeDocument/2006/relationships/image" Target="../media/image10.emf"/><Relationship Id="rId10" Type="http://schemas.openxmlformats.org/officeDocument/2006/relationships/image" Target="../media/image3.emf"/><Relationship Id="rId4" Type="http://schemas.openxmlformats.org/officeDocument/2006/relationships/image" Target="../media/image1.emf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"/>
          <p:cNvSpPr/>
          <p:nvPr/>
        </p:nvSpPr>
        <p:spPr>
          <a:xfrm>
            <a:off x="1371600" y="850450"/>
            <a:ext cx="64008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Shape 2"/>
          <p:cNvSpPr/>
          <p:nvPr/>
        </p:nvSpPr>
        <p:spPr>
          <a:xfrm>
            <a:off x="1371600" y="3749040"/>
            <a:ext cx="64008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3" name="Text 3"/>
          <p:cNvSpPr/>
          <p:nvPr/>
        </p:nvSpPr>
        <p:spPr>
          <a:xfrm>
            <a:off x="386507" y="1226511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kern="0" spc="6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WELCOME TO THE</a:t>
            </a:r>
            <a:endParaRPr lang="en-US" sz="1200" dirty="0"/>
          </a:p>
        </p:txBody>
      </p:sp>
      <p:sp>
        <p:nvSpPr>
          <p:cNvPr id="14" name="Text 4"/>
          <p:cNvSpPr/>
          <p:nvPr/>
        </p:nvSpPr>
        <p:spPr>
          <a:xfrm>
            <a:off x="458285" y="1632233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 PRINCE EDWARD</a:t>
            </a:r>
            <a:endParaRPr lang="en-US" sz="2800" dirty="0">
              <a:solidFill>
                <a:srgbClr val="0C1B33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YACHT CLUB</a:t>
            </a:r>
            <a:endParaRPr lang="en-US" sz="2800" dirty="0">
              <a:solidFill>
                <a:srgbClr val="0C1B33"/>
              </a:solidFill>
            </a:endParaRPr>
          </a:p>
        </p:txBody>
      </p:sp>
      <p:sp>
        <p:nvSpPr>
          <p:cNvPr id="15" name="Text 5"/>
          <p:cNvSpPr/>
          <p:nvPr/>
        </p:nvSpPr>
        <p:spPr>
          <a:xfrm>
            <a:off x="485662" y="2455193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</a:t>
            </a:r>
            <a:endParaRPr lang="en-US" sz="14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16" name="Text 6"/>
          <p:cNvSpPr/>
          <p:nvPr/>
        </p:nvSpPr>
        <p:spPr>
          <a:xfrm>
            <a:off x="457200" y="3297147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kern="0" spc="8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PRIZE GIVING</a:t>
            </a:r>
            <a:endParaRPr lang="en-US" sz="1300" dirty="0"/>
          </a:p>
        </p:txBody>
      </p:sp>
      <p:sp>
        <p:nvSpPr>
          <p:cNvPr id="17" name="Text 7"/>
          <p:cNvSpPr/>
          <p:nvPr/>
        </p:nvSpPr>
        <p:spPr>
          <a:xfrm>
            <a:off x="465199" y="3765686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kern="0" spc="4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21ST MAY 2026</a:t>
            </a:r>
            <a:endParaRPr lang="en-US" sz="1600" dirty="0">
              <a:solidFill>
                <a:srgbClr val="0C1B33"/>
              </a:solidFill>
            </a:endParaRPr>
          </a:p>
        </p:txBody>
      </p:sp>
      <p:sp>
        <p:nvSpPr>
          <p:cNvPr id="18" name="Text 8"/>
          <p:cNvSpPr/>
          <p:nvPr/>
        </p:nvSpPr>
        <p:spPr>
          <a:xfrm>
            <a:off x="457200" y="4188505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9A74E"/>
                </a:solidFill>
              </a:rPr>
              <a:t>◆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E4AAB53-DC74-076B-9471-9AD3E48B6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979" y="38134"/>
            <a:ext cx="1204248" cy="750536"/>
          </a:xfrm>
          <a:prstGeom prst="rect">
            <a:avLst/>
          </a:prstGeom>
        </p:spPr>
      </p:pic>
      <p:pic>
        <p:nvPicPr>
          <p:cNvPr id="20" name="Picture 2" descr="Balmain Sailing Club - Wikipedia">
            <a:extLst>
              <a:ext uri="{FF2B5EF4-FFF2-40B4-BE49-F238E27FC236}">
                <a16:creationId xmlns:a16="http://schemas.microsoft.com/office/drawing/2014/main" id="{806C9A44-9625-B2DE-8A63-EF4487B74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765" y="118930"/>
            <a:ext cx="1149686" cy="68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D5BAC0-5A36-A8F4-DB8B-61116C78F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990" y="73968"/>
            <a:ext cx="1142638" cy="742715"/>
          </a:xfrm>
          <a:prstGeom prst="rect">
            <a:avLst/>
          </a:prstGeom>
        </p:spPr>
      </p:pic>
      <p:pic>
        <p:nvPicPr>
          <p:cNvPr id="22" name="Picture 4" descr="Performance Boating sponsors CYCA Badge Draw | Performance Boating">
            <a:extLst>
              <a:ext uri="{FF2B5EF4-FFF2-40B4-BE49-F238E27FC236}">
                <a16:creationId xmlns:a16="http://schemas.microsoft.com/office/drawing/2014/main" id="{586AACF7-58AA-45EB-D46E-40B79F807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00" b="89993" l="8323" r="98158">
                        <a14:foregroundMark x1="8386" y1="8609" x2="8386" y2="8609"/>
                        <a14:foregroundMark x1="8386" y1="28035" x2="9022" y2="7873"/>
                        <a14:foregroundMark x1="86531" y1="36277" x2="89136" y2="34805"/>
                        <a14:foregroundMark x1="89771" y1="33333" x2="98158" y2="34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94926"/>
            <a:ext cx="1383792" cy="119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4">
            <a:extLst>
              <a:ext uri="{FF2B5EF4-FFF2-40B4-BE49-F238E27FC236}">
                <a16:creationId xmlns:a16="http://schemas.microsoft.com/office/drawing/2014/main" id="{ABE016DE-5223-D303-F3B2-DD4DADD58E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09677" y="53563"/>
            <a:ext cx="1196659" cy="783028"/>
            <a:chOff x="4068" y="-58"/>
            <a:chExt cx="758" cy="521"/>
          </a:xfrm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2F5B9CA8-436A-D2E5-DF0E-D4FBB261CBC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68" y="-58"/>
              <a:ext cx="758" cy="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C6450898-855D-2ADB-B7BB-4376AEFDD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" y="-58"/>
              <a:ext cx="762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7C371DC-B641-7C84-E4C5-72CA9738D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7640" y="4068803"/>
            <a:ext cx="1584960" cy="914954"/>
          </a:xfrm>
          <a:prstGeom prst="rect">
            <a:avLst/>
          </a:prstGeom>
        </p:spPr>
      </p:pic>
      <p:pic>
        <p:nvPicPr>
          <p:cNvPr id="28" name="Picture 4" descr="[Sydney Amateur Sailing Club burgee]">
            <a:extLst>
              <a:ext uri="{FF2B5EF4-FFF2-40B4-BE49-F238E27FC236}">
                <a16:creationId xmlns:a16="http://schemas.microsoft.com/office/drawing/2014/main" id="{BF55DC33-6BFA-5CF7-0BE3-FD72ECB97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011" y="4059498"/>
            <a:ext cx="1584960" cy="102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3D66627-F851-D2E3-C2AE-3F5E5E178D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8619" y="4141715"/>
            <a:ext cx="1428181" cy="860570"/>
          </a:xfrm>
          <a:prstGeom prst="rect">
            <a:avLst/>
          </a:prstGeom>
        </p:spPr>
      </p:pic>
      <p:sp>
        <p:nvSpPr>
          <p:cNvPr id="31" name="Shape 0">
            <a:extLst>
              <a:ext uri="{FF2B5EF4-FFF2-40B4-BE49-F238E27FC236}">
                <a16:creationId xmlns:a16="http://schemas.microsoft.com/office/drawing/2014/main" id="{8FCCBB9E-C4E3-220E-0218-65DCA94A80DA}"/>
              </a:ext>
            </a:extLst>
          </p:cNvPr>
          <p:cNvSpPr/>
          <p:nvPr/>
        </p:nvSpPr>
        <p:spPr>
          <a:xfrm>
            <a:off x="0" y="0"/>
            <a:ext cx="485662" cy="514350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2" name="Shape 0">
            <a:extLst>
              <a:ext uri="{FF2B5EF4-FFF2-40B4-BE49-F238E27FC236}">
                <a16:creationId xmlns:a16="http://schemas.microsoft.com/office/drawing/2014/main" id="{C942A135-09FC-6D22-67E7-9E7CA3597AA9}"/>
              </a:ext>
            </a:extLst>
          </p:cNvPr>
          <p:cNvSpPr/>
          <p:nvPr/>
        </p:nvSpPr>
        <p:spPr>
          <a:xfrm>
            <a:off x="8645023" y="0"/>
            <a:ext cx="534147" cy="514350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6BFE212-1808-8767-CE05-302212EA5A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5251" y="2057573"/>
            <a:ext cx="1532976" cy="8964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A914DF1-7A0A-5EE9-486E-827F10B280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39848" y="2057574"/>
            <a:ext cx="1532976" cy="896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0">
            <a:extLst>
              <a:ext uri="{FF2B5EF4-FFF2-40B4-BE49-F238E27FC236}">
                <a16:creationId xmlns:a16="http://schemas.microsoft.com/office/drawing/2014/main" id="{03B15E5C-42BE-B6AA-B22D-CC2A852B33FA}"/>
              </a:ext>
            </a:extLst>
          </p:cNvPr>
          <p:cNvSpPr/>
          <p:nvPr/>
        </p:nvSpPr>
        <p:spPr>
          <a:xfrm>
            <a:off x="7315200" y="-580"/>
            <a:ext cx="1828798" cy="514408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Shape 0">
            <a:extLst>
              <a:ext uri="{FF2B5EF4-FFF2-40B4-BE49-F238E27FC236}">
                <a16:creationId xmlns:a16="http://schemas.microsoft.com/office/drawing/2014/main" id="{33B1EBE2-A7BD-9755-CB40-4A73B2528E5F}"/>
              </a:ext>
            </a:extLst>
          </p:cNvPr>
          <p:cNvSpPr/>
          <p:nvPr/>
        </p:nvSpPr>
        <p:spPr>
          <a:xfrm>
            <a:off x="0" y="0"/>
            <a:ext cx="1866536" cy="514350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" name="Shape 0"/>
          <p:cNvSpPr/>
          <p:nvPr/>
        </p:nvSpPr>
        <p:spPr>
          <a:xfrm>
            <a:off x="1987061" y="1656223"/>
            <a:ext cx="5169877" cy="45719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 flipV="1">
            <a:off x="1987061" y="3310127"/>
            <a:ext cx="5169878" cy="45719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kern="0" spc="6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2227723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INSHORE SERIES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SEASON 2025–26</a:t>
            </a: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354998-1D18-F116-A9B2-528A9E422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59"/>
            <a:ext cx="1866536" cy="10914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980F2A-63AB-4A4F-C610-862213511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755649"/>
            <a:ext cx="1828800" cy="11887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A51036-8054-E6C3-316E-6D3CF68EA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707271"/>
            <a:ext cx="1828799" cy="1188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6C8974-7FD8-0E12-9F0B-17B36A3B3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-579"/>
            <a:ext cx="1828800" cy="14447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CD8B40-32F5-FCF2-1EB6-30896DE1C2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199" y="1664208"/>
            <a:ext cx="1828800" cy="12989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52296C-736A-705D-2569-5DD92F4BB7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0" y="3749040"/>
            <a:ext cx="1828798" cy="11887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1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1,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1, IRC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ADVANCED PHILOSOPHY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029200" y="298094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Peter Sorensen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32419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58196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D89FD2-556A-E760-227B-22EBAF44B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675888"/>
            <a:ext cx="1115001" cy="7247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1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1,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204588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HELLRAZER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029200" y="245059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Ian MacDiarmid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029200" y="277063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2" name="Shape 8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3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617720"/>
            <a:ext cx="365760" cy="4206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A53980-DFFB-A028-B2EC-AA4AA2AD1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258781"/>
            <a:ext cx="1195753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1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1,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202082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ULTREYA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029200" y="245059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Rod Pearse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029200" y="279103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2" name="Shape 8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3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321040" y="4617720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999F30-A760-75A9-2568-202A41DF6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310128"/>
            <a:ext cx="1195753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1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1,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1, IRC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TOYBOX 2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Ian Box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4061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618423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3CD0A5-CBDF-5A8B-CF1E-F510382BD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557016"/>
            <a:ext cx="1115001" cy="7247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1,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1, IRC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WAILEA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Neil Padden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2724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697351" y="4599432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DCBF55-5872-1E83-8558-4FE19EBA9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538728"/>
            <a:ext cx="1115001" cy="724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E20FDE-BB17-71D5-13ED-7911FC07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085761"/>
            <a:ext cx="4019549" cy="31777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1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1,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94767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CHAINSAW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029200" y="245059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Amos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029200" y="281635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2" name="Shape 8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3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714935" y="4608576"/>
            <a:ext cx="365760" cy="4206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8441BE-4BE5-08E2-98B9-8AC68766FA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195828"/>
            <a:ext cx="1195753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92476"/>
            <a:ext cx="4206240" cy="3488084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2,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2,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MORE NO MORE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029200" y="298094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David Seaton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263705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686800" y="4631436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58825D-7332-8ED1-BA10-5F66145B9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39483"/>
            <a:ext cx="3988191" cy="32355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30DFF9-F2D1-F7E4-96F5-1BF9C1ADE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621024"/>
            <a:ext cx="1195753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1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2, IRC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2,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IMPULSE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Derek Minihane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3428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321040" y="4617720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11912A-876A-F7C8-7CD3-CECF6FA67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557016"/>
            <a:ext cx="1115001" cy="7247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29584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2,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94767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MR MOJO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029200" y="245059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George Kompolthy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028532" y="281635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RANSA</a:t>
            </a:r>
            <a:endParaRPr lang="en-US" sz="1400" b="1" dirty="0"/>
          </a:p>
        </p:txBody>
      </p:sp>
      <p:sp>
        <p:nvSpPr>
          <p:cNvPr id="12" name="Shape 8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3" name="Image 2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707902" y="4550195"/>
            <a:ext cx="365760" cy="4206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0E431A-46F7-9026-3B31-8314DF1F9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59" y="1033272"/>
            <a:ext cx="3949241" cy="3291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237C1A-BEDD-713C-6BD7-2CB38C850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923" y="3211795"/>
            <a:ext cx="1221217" cy="96476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900900" y="1856737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129500" y="1835905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2,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800601" y="252120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CONTENTIOUS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800601" y="2915067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Brian Lees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800601" y="3239015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b="1" dirty="0"/>
          </a:p>
        </p:txBody>
      </p:sp>
      <p:sp>
        <p:nvSpPr>
          <p:cNvPr id="10" name="Shape 7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686800" y="4617720"/>
            <a:ext cx="365760" cy="420624"/>
          </a:xfrm>
          <a:prstGeom prst="rect">
            <a:avLst/>
          </a:prstGeom>
        </p:spPr>
      </p:pic>
      <p:sp>
        <p:nvSpPr>
          <p:cNvPr id="12" name="Shape 2">
            <a:extLst>
              <a:ext uri="{FF2B5EF4-FFF2-40B4-BE49-F238E27FC236}">
                <a16:creationId xmlns:a16="http://schemas.microsoft.com/office/drawing/2014/main" id="{782F4A08-2C03-D30F-3A5C-E2916EFFC377}"/>
              </a:ext>
            </a:extLst>
          </p:cNvPr>
          <p:cNvSpPr/>
          <p:nvPr/>
        </p:nvSpPr>
        <p:spPr>
          <a:xfrm>
            <a:off x="275685" y="1265127"/>
            <a:ext cx="4206241" cy="3352593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2050" name="Picture 2" descr="May be an image of boat racing, sail, sailing boat and text">
            <a:extLst>
              <a:ext uri="{FF2B5EF4-FFF2-40B4-BE49-F238E27FC236}">
                <a16:creationId xmlns:a16="http://schemas.microsoft.com/office/drawing/2014/main" id="{98505013-6008-B073-B179-C3C10552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10" y="1384349"/>
            <a:ext cx="4072389" cy="311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D3D3FD-0396-7F60-A9DA-7893FD644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1" y="3622034"/>
            <a:ext cx="1115001" cy="7247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2,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94767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SILVER LINING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029200" y="245059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Stuart Muirhead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029200" y="279806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CYCA</a:t>
            </a:r>
            <a:endParaRPr lang="en-US" sz="1400" b="1" dirty="0"/>
          </a:p>
        </p:txBody>
      </p:sp>
      <p:sp>
        <p:nvSpPr>
          <p:cNvPr id="12" name="Shape 8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3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90288"/>
            <a:ext cx="365760" cy="420624"/>
          </a:xfrm>
          <a:prstGeom prst="rect">
            <a:avLst/>
          </a:prstGeom>
        </p:spPr>
      </p:pic>
      <p:pic>
        <p:nvPicPr>
          <p:cNvPr id="14" name="Picture 4" descr="Performance Boating sponsors CYCA Badge Draw | Performance Boating">
            <a:extLst>
              <a:ext uri="{FF2B5EF4-FFF2-40B4-BE49-F238E27FC236}">
                <a16:creationId xmlns:a16="http://schemas.microsoft.com/office/drawing/2014/main" id="{B8A7BDEE-DDE7-790B-1FAB-442198B7A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00" b="89993" l="8323" r="98158">
                        <a14:foregroundMark x1="8386" y1="8609" x2="8386" y2="8609"/>
                        <a14:foregroundMark x1="8386" y1="28035" x2="9022" y2="7873"/>
                        <a14:foregroundMark x1="86531" y1="36277" x2="89136" y2="34805"/>
                        <a14:foregroundMark x1="89771" y1="33333" x2="98158" y2="34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659" y="3182147"/>
            <a:ext cx="1273126" cy="109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12543" y="985794"/>
            <a:ext cx="4698608" cy="3494766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3,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3, IRC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197510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303520" y="19751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3,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5029200" y="264261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MRX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5029200" y="310432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Geoffrey Pearson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5029200" y="340578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b="1" dirty="0"/>
          </a:p>
        </p:txBody>
      </p:sp>
      <p:sp>
        <p:nvSpPr>
          <p:cNvPr id="16" name="Shape 12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7" name="Image 2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321040" y="4617720"/>
            <a:ext cx="365760" cy="4206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C06FE5-0E10-3E76-3B2B-EDF83EBFA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755809"/>
            <a:ext cx="1115001" cy="7247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8E2AEEE-1C28-502F-F4B4-46F55B60C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113" y="1080141"/>
            <a:ext cx="4357468" cy="32803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2">
            <a:extLst>
              <a:ext uri="{FF2B5EF4-FFF2-40B4-BE49-F238E27FC236}">
                <a16:creationId xmlns:a16="http://schemas.microsoft.com/office/drawing/2014/main" id="{304D1A3F-D00E-7BCC-AD88-B788AA22FD2F}"/>
              </a:ext>
            </a:extLst>
          </p:cNvPr>
          <p:cNvSpPr/>
          <p:nvPr/>
        </p:nvSpPr>
        <p:spPr>
          <a:xfrm>
            <a:off x="91440" y="1278928"/>
            <a:ext cx="4345874" cy="2993429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800600" y="1551315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0" y="15133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3,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754880" y="211455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LIQUIDITY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754880" y="266090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Richard Franklin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754880" y="3014179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0" name="Shape 7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686800" y="4599432"/>
            <a:ext cx="365760" cy="420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124E41-B595-B672-4D1E-B491D6E3C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3401568"/>
            <a:ext cx="1195753" cy="777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D34213-05E8-E7EE-40F8-0196AA7F48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354" y="1390414"/>
            <a:ext cx="4158045" cy="27713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0" y="166420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800600" y="16459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3,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389120" y="2115078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MINGARA III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389120" y="2572629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Philip Crane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389120" y="2911309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0" name="Shape 7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693834" y="4590288"/>
            <a:ext cx="365760" cy="420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11BF1B-72AB-6D98-30E1-E03E8ED00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3366574"/>
            <a:ext cx="1195753" cy="777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6E19B0-AA05-E8C6-09AD-23AF50139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777240"/>
            <a:ext cx="3390314" cy="3886200"/>
          </a:xfrm>
          <a:prstGeom prst="rect">
            <a:avLst/>
          </a:prstGeom>
          <a:ln w="53975">
            <a:solidFill>
              <a:srgbClr val="0C1B33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194496" y="143771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423096" y="14264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3, ORC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751295" y="2227178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INNAMINCKA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751295" y="269220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Crawford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751295" y="3103684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MHYC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686800" y="4590288"/>
            <a:ext cx="365760" cy="420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16A65C-C271-CC1A-4332-E3A222CB4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295" y="3501184"/>
            <a:ext cx="1115001" cy="7247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275345-7C4C-6A2E-A05E-C0B68DAF1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05" y="871423"/>
            <a:ext cx="4114800" cy="3697834"/>
          </a:xfrm>
          <a:prstGeom prst="rect">
            <a:avLst/>
          </a:prstGeom>
          <a:ln w="50800">
            <a:solidFill>
              <a:srgbClr val="0C1B33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74920" y="1925955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0" y="191795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Non-Spinnaker,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800600" y="2455164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CAN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800600" y="2951226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Roman Tarnawsky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800600" y="3244274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0" name="Shape 7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729003" y="4599432"/>
            <a:ext cx="365760" cy="420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93D124-9E09-260F-7D4E-A1B989665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733038"/>
            <a:ext cx="1195753" cy="777240"/>
          </a:xfrm>
          <a:prstGeom prst="rect">
            <a:avLst/>
          </a:prstGeom>
        </p:spPr>
      </p:pic>
      <p:pic>
        <p:nvPicPr>
          <p:cNvPr id="9218" name="Picture 2" descr="No photo description available.">
            <a:extLst>
              <a:ext uri="{FF2B5EF4-FFF2-40B4-BE49-F238E27FC236}">
                <a16:creationId xmlns:a16="http://schemas.microsoft.com/office/drawing/2014/main" id="{A6D9AD03-C4AF-323D-0FC7-693DF00DF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419913"/>
            <a:ext cx="4457700" cy="3062625"/>
          </a:xfrm>
          <a:prstGeom prst="rect">
            <a:avLst/>
          </a:prstGeom>
          <a:noFill/>
          <a:ln w="50800">
            <a:solidFill>
              <a:srgbClr val="0C1B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CLUBS' INSHORE SERIES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841469" y="167010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70069" y="1642319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Non-Spinnaker, PHS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375053" y="2555811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FORTUNE OF WAR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375053" y="307708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Adrian M Gruzman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375053" y="3408727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RANSA</a:t>
            </a:r>
            <a:endParaRPr lang="en-US" sz="1400" b="1" dirty="0"/>
          </a:p>
        </p:txBody>
      </p:sp>
      <p:sp>
        <p:nvSpPr>
          <p:cNvPr id="10" name="Shape 7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/home/claude/images_compressed/rpeyc_logo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720211" y="4590288"/>
            <a:ext cx="365760" cy="4206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652723-0E1F-2371-F505-C233E4DF5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07" y="1495611"/>
            <a:ext cx="3953926" cy="3137719"/>
          </a:xfrm>
          <a:prstGeom prst="rect">
            <a:avLst/>
          </a:prstGeom>
          <a:ln w="50800">
            <a:solidFill>
              <a:srgbClr val="0C1B33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22CB0D-5F52-469C-2293-4C5A134A0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511" y="3744398"/>
            <a:ext cx="1221217" cy="96476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C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34307" y="1371599"/>
            <a:ext cx="5275385" cy="45719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1907930" y="3543300"/>
            <a:ext cx="5328139" cy="45719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kern="0" spc="6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9202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WOMEN'S KEELBOAT</a:t>
            </a:r>
            <a:endParaRPr lang="en-US" sz="34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SERIES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SEASON 2025–26</a:t>
            </a:r>
            <a:endParaRPr lang="en-US" sz="1400" dirty="0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40562F8-C242-A390-5EF8-C3DBC6E568CB}"/>
              </a:ext>
            </a:extLst>
          </p:cNvPr>
          <p:cNvSpPr/>
          <p:nvPr/>
        </p:nvSpPr>
        <p:spPr>
          <a:xfrm>
            <a:off x="0" y="0"/>
            <a:ext cx="1866536" cy="514350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7E78AB65-FDEF-B2A1-97DE-7F0333CA1870}"/>
              </a:ext>
            </a:extLst>
          </p:cNvPr>
          <p:cNvSpPr/>
          <p:nvPr/>
        </p:nvSpPr>
        <p:spPr>
          <a:xfrm>
            <a:off x="7277464" y="0"/>
            <a:ext cx="1866536" cy="514350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0" name="Picture 4" descr="[Sydney Amateur Sailing Club burgee]">
            <a:extLst>
              <a:ext uri="{FF2B5EF4-FFF2-40B4-BE49-F238E27FC236}">
                <a16:creationId xmlns:a16="http://schemas.microsoft.com/office/drawing/2014/main" id="{3B3A1AC1-3828-462C-37A8-0727F5476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" y="109112"/>
            <a:ext cx="1767416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C18E35-CFD5-B3F5-0F09-9BC7F8BF3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" y="1252112"/>
            <a:ext cx="1613890" cy="1005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4002A1-2F27-01CF-887E-D6013AA86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91508"/>
            <a:ext cx="1613890" cy="12749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52816B-7ECE-CCB0-15DB-69B745A689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5" y="3891388"/>
            <a:ext cx="1756671" cy="1058506"/>
          </a:xfrm>
          <a:prstGeom prst="rect">
            <a:avLst/>
          </a:prstGeom>
        </p:spPr>
      </p:pic>
      <p:pic>
        <p:nvPicPr>
          <p:cNvPr id="14" name="Picture 13" descr="Performance Boating sponsors CYCA Badge Draw | Performance Boating">
            <a:extLst>
              <a:ext uri="{FF2B5EF4-FFF2-40B4-BE49-F238E27FC236}">
                <a16:creationId xmlns:a16="http://schemas.microsoft.com/office/drawing/2014/main" id="{4A4A1EF4-9A81-53C6-B918-23AD32293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00" b="89993" l="8323" r="98158">
                        <a14:foregroundMark x1="8386" y1="8609" x2="8386" y2="8609"/>
                        <a14:foregroundMark x1="8386" y1="28035" x2="9022" y2="7873"/>
                        <a14:foregroundMark x1="86531" y1="36277" x2="89136" y2="34805"/>
                        <a14:foregroundMark x1="89771" y1="33333" x2="98158" y2="34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928" y="121006"/>
            <a:ext cx="1676402" cy="144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Balmain Sailing Club - Wikipedia">
            <a:extLst>
              <a:ext uri="{FF2B5EF4-FFF2-40B4-BE49-F238E27FC236}">
                <a16:creationId xmlns:a16="http://schemas.microsoft.com/office/drawing/2014/main" id="{F748034F-C250-D251-CE67-BAF355961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038" y="2774852"/>
            <a:ext cx="1676402" cy="100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8AFD46-3EE4-BB6A-875F-91BCEE34D4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18038" y="3961725"/>
            <a:ext cx="1665196" cy="1082378"/>
          </a:xfrm>
          <a:prstGeom prst="rect">
            <a:avLst/>
          </a:prstGeom>
        </p:spPr>
      </p:pic>
      <p:pic>
        <p:nvPicPr>
          <p:cNvPr id="14338" name="Picture 2" descr="Sydney Amateur Sailing Club Logo">
            <a:extLst>
              <a:ext uri="{FF2B5EF4-FFF2-40B4-BE49-F238E27FC236}">
                <a16:creationId xmlns:a16="http://schemas.microsoft.com/office/drawing/2014/main" id="{0A5471C7-FA4B-91EE-1047-57EA61EE9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156" y="1237269"/>
            <a:ext cx="1664671" cy="144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1, Female Helm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1,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BLINK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Ashleigh Larkin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23697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CYCA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99432"/>
            <a:ext cx="365760" cy="420624"/>
          </a:xfrm>
          <a:prstGeom prst="rect">
            <a:avLst/>
          </a:prstGeom>
        </p:spPr>
      </p:pic>
      <p:pic>
        <p:nvPicPr>
          <p:cNvPr id="16" name="Picture 4" descr="Performance Boating sponsors CYCA Badge Draw | Performance Boating">
            <a:extLst>
              <a:ext uri="{FF2B5EF4-FFF2-40B4-BE49-F238E27FC236}">
                <a16:creationId xmlns:a16="http://schemas.microsoft.com/office/drawing/2014/main" id="{E28F498B-6640-B747-8886-E227A2169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00" b="89993" l="8323" r="98158">
                        <a14:foregroundMark x1="8386" y1="8609" x2="8386" y2="8609"/>
                        <a14:foregroundMark x1="8386" y1="28035" x2="9022" y2="7873"/>
                        <a14:foregroundMark x1="86531" y1="36277" x2="89136" y2="34805"/>
                        <a14:foregroundMark x1="89771" y1="33333" x2="98158" y2="34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659" y="3529584"/>
            <a:ext cx="1273126" cy="109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1, Female Helm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1,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HAPPENS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Bridget Canham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20321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CYCA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90288"/>
            <a:ext cx="365760" cy="420624"/>
          </a:xfrm>
          <a:prstGeom prst="rect">
            <a:avLst/>
          </a:prstGeom>
        </p:spPr>
      </p:pic>
      <p:pic>
        <p:nvPicPr>
          <p:cNvPr id="16" name="Picture 4" descr="Performance Boating sponsors CYCA Badge Draw | Performance Boating">
            <a:extLst>
              <a:ext uri="{FF2B5EF4-FFF2-40B4-BE49-F238E27FC236}">
                <a16:creationId xmlns:a16="http://schemas.microsoft.com/office/drawing/2014/main" id="{C3041055-94B2-993C-66E3-A86F0E9B9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00" b="89993" l="8323" r="98158">
                        <a14:foregroundMark x1="8386" y1="8609" x2="8386" y2="8609"/>
                        <a14:foregroundMark x1="8386" y1="28035" x2="9022" y2="7873"/>
                        <a14:foregroundMark x1="86531" y1="36277" x2="89136" y2="34805"/>
                        <a14:foregroundMark x1="89771" y1="33333" x2="98158" y2="34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29584"/>
            <a:ext cx="1273126" cy="109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1, Female Helm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1,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SIRIUS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Kate Leeson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6382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MYC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608576"/>
            <a:ext cx="365760" cy="420624"/>
          </a:xfrm>
          <a:prstGeom prst="rect">
            <a:avLst/>
          </a:prstGeom>
        </p:spPr>
      </p:pic>
      <p:pic>
        <p:nvPicPr>
          <p:cNvPr id="16" name="Picture 15" descr="Performance Boating sponsors CYCA Badge Draw | Performance Boating">
            <a:extLst>
              <a:ext uri="{FF2B5EF4-FFF2-40B4-BE49-F238E27FC236}">
                <a16:creationId xmlns:a16="http://schemas.microsoft.com/office/drawing/2014/main" id="{F9A35F6B-1BFA-BB25-296B-418071B7F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00" b="89993" l="8323" r="98158">
                        <a14:foregroundMark x1="8386" y1="8609" x2="8386" y2="8609"/>
                        <a14:foregroundMark x1="8386" y1="28035" x2="9022" y2="7873"/>
                        <a14:foregroundMark x1="86531" y1="36277" x2="89136" y2="34805"/>
                        <a14:foregroundMark x1="89771" y1="33333" x2="98158" y2="348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5857" y="-456490"/>
            <a:ext cx="1448332" cy="125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A03D0A-FF25-AD1D-E65A-FDC5927529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3532200"/>
            <a:ext cx="1448972" cy="87309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2, All Female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2, Non-Spinnaker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ALCHAMY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Ruth Lawrence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48699" y="3161537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RANSA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90288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B19F36-D9E9-E89E-E9CA-0A163FD39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252" y="3468301"/>
            <a:ext cx="1542327" cy="121843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2, All Female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2,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MELODY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Marike Koppenol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31867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RANSA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90288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E53A6A-52F4-6709-95EF-1B341E514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354" y="3479339"/>
            <a:ext cx="1562463" cy="123434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2, All Female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2,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KAOTIC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Catherine Thornton-Rofe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89849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MYC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321040" y="4617720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165C4B-4188-49FC-6B77-94C3BC91AC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568145"/>
            <a:ext cx="1514222" cy="9124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 Helm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Place Division 2, Non-Spinnaker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SILKY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Eloise Clarke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08947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RANSA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99432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CE7BE74-BE3C-9405-5016-D98437F14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253" y="3438144"/>
            <a:ext cx="1458410" cy="11521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 Helm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Place Division 2,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FINESSE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Leone Lorrimer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11810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SASC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554767"/>
            <a:ext cx="365760" cy="420624"/>
          </a:xfrm>
          <a:prstGeom prst="rect">
            <a:avLst/>
          </a:prstGeom>
        </p:spPr>
      </p:pic>
      <p:pic>
        <p:nvPicPr>
          <p:cNvPr id="13314" name="Picture 2" descr="Sydney Amateur Sailing Club Logo">
            <a:extLst>
              <a:ext uri="{FF2B5EF4-FFF2-40B4-BE49-F238E27FC236}">
                <a16:creationId xmlns:a16="http://schemas.microsoft.com/office/drawing/2014/main" id="{CF01EA7D-5057-5C8E-3E2F-67A2CD241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457" y="3418112"/>
            <a:ext cx="14573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SYDNEY HARBOUR WOMEN'S KEELBOAT SERIES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206240" cy="3566160"/>
          </a:xfrm>
          <a:prstGeom prst="rect">
            <a:avLst/>
          </a:prstGeom>
          <a:solidFill>
            <a:srgbClr val="0C1B33"/>
          </a:solidFill>
          <a:ln/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pic>
        <p:nvPicPr>
          <p:cNvPr id="5" name="Image 0" descr="/home/claude/images_compressed/image2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005840"/>
            <a:ext cx="4023360" cy="3383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0" y="128016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3035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 Helm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0" y="162763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9A74E"/>
                </a:solidFill>
              </a:rPr>
              <a:t>◆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0" y="16276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C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Place Division 2, Spinnaker Division</a:t>
            </a:r>
            <a:endParaRPr lang="en-US" sz="1400" dirty="0">
              <a:solidFill>
                <a:srgbClr val="0C1B3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0" y="229514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i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JABIRU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29200" y="279806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Danielle Grace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320954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A9B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RSYS</a:t>
            </a:r>
            <a:endParaRPr lang="en-US" sz="1400" b="1" dirty="0"/>
          </a:p>
        </p:txBody>
      </p:sp>
      <p:sp>
        <p:nvSpPr>
          <p:cNvPr id="14" name="Shape 10"/>
          <p:cNvSpPr/>
          <p:nvPr/>
        </p:nvSpPr>
        <p:spPr>
          <a:xfrm>
            <a:off x="457200" y="4800600"/>
            <a:ext cx="82296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5" name="Image 2" descr="/home/claude/images_compressed/rpeyc_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686800" y="4617720"/>
            <a:ext cx="365760" cy="4206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44A8F9-52E5-BCFA-FC6E-2CFD440F1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584448"/>
            <a:ext cx="1625168" cy="97926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C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0" y="1097280"/>
            <a:ext cx="54864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1828800" y="3931920"/>
            <a:ext cx="54864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2103120"/>
            <a:ext cx="7315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all our volunteers for their invaluable help</a:t>
            </a:r>
            <a:endParaRPr lang="en-US" sz="14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sailing and race management on &amp; off the water</a:t>
            </a:r>
            <a:endParaRPr lang="en-US" sz="1400" dirty="0"/>
          </a:p>
          <a:p>
            <a:pPr marL="0" indent="0" algn="ctr">
              <a:lnSpc>
                <a:spcPct val="140000"/>
              </a:lnSpc>
              <a:buNone/>
            </a:pPr>
            <a:endParaRPr lang="en-US" sz="14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400" dirty="0">
                <a:solidFill>
                  <a:srgbClr val="E8D5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special thank you to our volunteer photographer</a:t>
            </a:r>
            <a:endParaRPr lang="en-US" sz="140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600" b="1" dirty="0">
                <a:solidFill>
                  <a:srgbClr val="C9A7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Margaret Fraser-Martin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3566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9A74E"/>
                </a:solidFill>
              </a:rPr>
              <a:t>◆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C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F1CDF397-9655-5585-4CF6-412C8C0F3A2F}"/>
              </a:ext>
            </a:extLst>
          </p:cNvPr>
          <p:cNvSpPr/>
          <p:nvPr/>
        </p:nvSpPr>
        <p:spPr>
          <a:xfrm>
            <a:off x="0" y="0"/>
            <a:ext cx="9144000" cy="240030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Shape 0"/>
          <p:cNvSpPr/>
          <p:nvPr/>
        </p:nvSpPr>
        <p:spPr>
          <a:xfrm>
            <a:off x="2286000" y="2743201"/>
            <a:ext cx="45720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914400" y="3176719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 PRINCE EDWARD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YACHT CLUB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2286000" y="4499317"/>
            <a:ext cx="4572000" cy="18288"/>
          </a:xfrm>
          <a:prstGeom prst="rect">
            <a:avLst/>
          </a:prstGeom>
          <a:solidFill>
            <a:srgbClr val="C9A74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9" name="Image 2" descr="/home/claude/images_compressed/rpeyc_logo.png">
            <a:extLst>
              <a:ext uri="{FF2B5EF4-FFF2-40B4-BE49-F238E27FC236}">
                <a16:creationId xmlns:a16="http://schemas.microsoft.com/office/drawing/2014/main" id="{18BEE0F8-3828-8AB9-A12D-2575D9DB39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3583744" y="82004"/>
            <a:ext cx="1976511" cy="22729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da3b9b-1eaa-4134-8e18-23eb5b74cb58">
      <Terms xmlns="http://schemas.microsoft.com/office/infopath/2007/PartnerControls"/>
    </lcf76f155ced4ddcb4097134ff3c332f>
    <TaxCatchAll xmlns="63d05e19-7aa3-43b7-92d6-798f0d3de4d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66A2BB4BB7A14196B1C15989710533" ma:contentTypeVersion="15" ma:contentTypeDescription="Create a new document." ma:contentTypeScope="" ma:versionID="e28911f43bcf4481e9add33fca1e65ba">
  <xsd:schema xmlns:xsd="http://www.w3.org/2001/XMLSchema" xmlns:xs="http://www.w3.org/2001/XMLSchema" xmlns:p="http://schemas.microsoft.com/office/2006/metadata/properties" xmlns:ns2="06da3b9b-1eaa-4134-8e18-23eb5b74cb58" xmlns:ns3="63d05e19-7aa3-43b7-92d6-798f0d3de4d0" targetNamespace="http://schemas.microsoft.com/office/2006/metadata/properties" ma:root="true" ma:fieldsID="7a32bedd26e08fc8af81209f63d9c1fd" ns2:_="" ns3:_="">
    <xsd:import namespace="06da3b9b-1eaa-4134-8e18-23eb5b74cb58"/>
    <xsd:import namespace="63d05e19-7aa3-43b7-92d6-798f0d3de4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da3b9b-1eaa-4134-8e18-23eb5b74cb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1d837c-d155-4e7b-b11d-555f006bf7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d05e19-7aa3-43b7-92d6-798f0d3de4d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1022551-118a-43bf-82f7-729ac2446e5c}" ma:internalName="TaxCatchAll" ma:showField="CatchAllData" ma:web="63d05e19-7aa3-43b7-92d6-798f0d3de4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A6F169-01C9-4169-9220-5C846AE02CB6}">
  <ds:schemaRefs>
    <ds:schemaRef ds:uri="http://schemas.microsoft.com/office/2006/metadata/properties"/>
    <ds:schemaRef ds:uri="http://schemas.microsoft.com/office/infopath/2007/PartnerControls"/>
    <ds:schemaRef ds:uri="06da3b9b-1eaa-4134-8e18-23eb5b74cb58"/>
    <ds:schemaRef ds:uri="63d05e19-7aa3-43b7-92d6-798f0d3de4d0"/>
  </ds:schemaRefs>
</ds:datastoreItem>
</file>

<file path=customXml/itemProps2.xml><?xml version="1.0" encoding="utf-8"?>
<ds:datastoreItem xmlns:ds="http://schemas.openxmlformats.org/officeDocument/2006/customXml" ds:itemID="{DCC93C01-E2D1-4E36-B12F-23E6EC77BC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CE1F5D-6277-4626-9B02-7961BAA0F1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da3b9b-1eaa-4134-8e18-23eb5b74cb58"/>
    <ds:schemaRef ds:uri="63d05e19-7aa3-43b7-92d6-798f0d3de4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648</Words>
  <Application>Microsoft Office PowerPoint</Application>
  <PresentationFormat>On-screen Show (16:9)</PresentationFormat>
  <Paragraphs>244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CCIS &amp; SHWKBS Prize Giving 2025-26</dc:title>
  <dc:subject>PptxGenJS Presentation</dc:subject>
  <dc:creator>Royal Prince Edward Yacht Club</dc:creator>
  <cp:lastModifiedBy>Secretary | RPEYC</cp:lastModifiedBy>
  <cp:revision>2</cp:revision>
  <dcterms:created xsi:type="dcterms:W3CDTF">2026-05-21T01:22:18Z</dcterms:created>
  <dcterms:modified xsi:type="dcterms:W3CDTF">2026-05-22T00:39:01Z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0x010100B366A2BB4BB7A14196B1C15989710533</vt:lpwstr>
  </property>
  <property fmtid="{D5CDD505-2E9C-101B-9397-08002B2CF9AE}" pid="3" name="MediaServiceImageTags">
    <vt:lpwstr/>
  </property>
</Properties>
</file>